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  <p:sldId id="271" r:id="rId7"/>
    <p:sldId id="268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970561-EF6C-44F3-B5B6-0C956D2D2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218407" y="4953009"/>
            <a:ext cx="9755187" cy="550333"/>
          </a:xfrm>
        </p:spPr>
        <p:txBody>
          <a:bodyPr/>
          <a:lstStyle/>
          <a:p>
            <a:r>
              <a:rPr lang="en-US" dirty="0"/>
              <a:t>Emergency preparedness 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1DAB02C-D12F-4538-98D6-F5D39182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2110">
            <a:off x="804333" y="399696"/>
            <a:ext cx="924506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F3190-6D64-7AC6-C147-CB34C678D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" t="3889" r="54688" b="53889"/>
          <a:stretch/>
        </p:blipFill>
        <p:spPr>
          <a:xfrm>
            <a:off x="533400" y="266700"/>
            <a:ext cx="10414000" cy="60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6A69A-4BC8-5FAB-6EA6-EB75B175A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074" r="54167" b="53333"/>
          <a:stretch/>
        </p:blipFill>
        <p:spPr>
          <a:xfrm>
            <a:off x="520700" y="279399"/>
            <a:ext cx="10464800" cy="60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372117-606A-9E83-AB69-6773F8EE2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4" t="4445" r="55001" b="52963"/>
          <a:stretch/>
        </p:blipFill>
        <p:spPr>
          <a:xfrm>
            <a:off x="533400" y="304800"/>
            <a:ext cx="10223500" cy="60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75C47-CC61-FA19-566F-7591E5A59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8" t="7222" r="55104" b="58704"/>
          <a:stretch/>
        </p:blipFill>
        <p:spPr>
          <a:xfrm>
            <a:off x="3314700" y="495299"/>
            <a:ext cx="5321300" cy="57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57176-4EAE-2289-0BE2-3A8A40AA3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1" t="7037" r="55729" b="64445"/>
          <a:stretch/>
        </p:blipFill>
        <p:spPr>
          <a:xfrm>
            <a:off x="215900" y="304800"/>
            <a:ext cx="6089320" cy="575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F7961-ACA4-653A-D2FD-CA83030E6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3" t="2963" r="77604" b="55741"/>
          <a:stretch/>
        </p:blipFill>
        <p:spPr>
          <a:xfrm>
            <a:off x="6952920" y="304800"/>
            <a:ext cx="4235780" cy="57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4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B128D-E428-95E1-4481-F3B876A1E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2" t="6852" r="55208" b="53333"/>
          <a:stretch/>
        </p:blipFill>
        <p:spPr>
          <a:xfrm>
            <a:off x="647700" y="469899"/>
            <a:ext cx="10121900" cy="57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15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DCA2C-70EE-81A3-31B8-5CEC13EDA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2" t="8519" r="66458" b="65185"/>
          <a:stretch/>
        </p:blipFill>
        <p:spPr>
          <a:xfrm>
            <a:off x="2667000" y="643391"/>
            <a:ext cx="6591300" cy="55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64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9A1B7-F9F0-2D88-F4FF-7C9D96978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7222" r="56250" b="72963"/>
          <a:stretch/>
        </p:blipFill>
        <p:spPr>
          <a:xfrm>
            <a:off x="2212411" y="571500"/>
            <a:ext cx="7767178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95D10-5473-24D3-59F1-955126F1A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7223" r="56147" b="53147"/>
          <a:stretch/>
        </p:blipFill>
        <p:spPr>
          <a:xfrm>
            <a:off x="635000" y="495299"/>
            <a:ext cx="10033000" cy="57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6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1C23-0867-40A2-A580-7418D153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emergency preparedness?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ED3D9-9BF5-4E18-BCCD-1208F9EF50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Preparing the agency and patients for an emergency situation specific to each region of service.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Customized plan for the agency on how to operate during an emergency.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Customized plan for the patient on how to receive care and stay safe during an emergency. </a:t>
            </a:r>
          </a:p>
        </p:txBody>
      </p:sp>
    </p:spTree>
    <p:extLst>
      <p:ext uri="{BB962C8B-B14F-4D97-AF65-F5344CB8AC3E}">
        <p14:creationId xmlns:p14="http://schemas.microsoft.com/office/powerpoint/2010/main" val="68286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C161-280D-43B9-85A5-FCD90C17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DA6E-753D-45C8-8F66-7AB55D36EE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CMS is requiring home health to play an active role in making sure our patients are prepared for an emergency.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agency will be responsible for completing and updating an emergency preparedness plan for every patient.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plan will be customized to the patient and contain contact numbers and instructions on how to stay safe.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plan will be updated in any situation where the patients needs change.</a:t>
            </a:r>
          </a:p>
        </p:txBody>
      </p:sp>
    </p:spTree>
    <p:extLst>
      <p:ext uri="{BB962C8B-B14F-4D97-AF65-F5344CB8AC3E}">
        <p14:creationId xmlns:p14="http://schemas.microsoft.com/office/powerpoint/2010/main" val="308070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6C78-FAF2-4A8C-A316-9403740D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office responsibilities?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74E1A-CCCD-4533-9C2A-A386083F3C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office will keep a printed list of all patients, that shows their priority level and electricity dependent status.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office will utilize the pyramid phone communication plan to make sure all staff are accounted for during an emergency.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office Incident command team will lead the emergency to make sure all actions are taken and safety is maintained for staff and patients. </a:t>
            </a:r>
          </a:p>
        </p:txBody>
      </p:sp>
    </p:spTree>
    <p:extLst>
      <p:ext uri="{BB962C8B-B14F-4D97-AF65-F5344CB8AC3E}">
        <p14:creationId xmlns:p14="http://schemas.microsoft.com/office/powerpoint/2010/main" val="399531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37E7-E2B9-463B-AA64-2C767790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clinicians responsibility?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5DF5-FFDD-4BE9-86E2-E104C27320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clinician must make sure the patient has a copy of the emergency preparedness form and knows where to find it in their home.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clinician must discuss the plan with the patient/ caregiver and keep them updated on how to be safe during an emergency.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clinician must refer to the plan in an emergency situation and be sure to see their priority 1 and electricity dependent patients.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8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8E7E-8293-4133-83CC-8F46E0B4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this in mind…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6C6E0-F3C5-4DEF-9AAE-C65C36F8BD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are your patients flash lights?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are your patients fire extinguishers?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your patient have a basement? Where is it?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are all the external exits?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What's your patients exit plan in the event of an emergency?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14BCB-1C4A-404F-9FAE-71E5F92C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882" y="1483415"/>
            <a:ext cx="1324256" cy="993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CA182-B733-4099-92E8-2F1FD6E8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100" y="2306218"/>
            <a:ext cx="843468" cy="843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AEA39-5F41-4CD4-8048-C99848B0C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574" y="3905070"/>
            <a:ext cx="1186070" cy="850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1D22F-5201-4963-A5CC-D849D0FA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93" y="4136335"/>
            <a:ext cx="19812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8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2774-8012-4D1F-ABCE-F3AA36B8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recap…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0AE49-88B9-41C7-9FEC-231E98066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/>
          <a:lstStyle/>
          <a:p>
            <a:r>
              <a:rPr lang="en-US" dirty="0"/>
              <a:t>The office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797145A-F78B-4D34-B45A-635FB3284E3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0443" b="1044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9561-C840-454B-AD69-912BCDF1CDD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keep a list of current patients.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utilize the phone tree to make sure all staff are accounted for.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deploy incident command to make sure all actions are taken and safety is maintained.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7BB4EC-4D84-4F8F-B859-2BF6385CF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clinician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FF5E30-ADE3-4A5A-AE37-0E8013C025F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Will discuss the patient emergency plan with the patient and caregiver.</a:t>
            </a:r>
          </a:p>
          <a:p>
            <a:pPr marL="342900" indent="-342900"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Will make sure the patient emergency plan is customized and accurate.</a:t>
            </a:r>
          </a:p>
          <a:p>
            <a:pPr marL="342900" indent="-342900"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Will verify all information is correct on the emergency preparedness plan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4BBEC6-8AA3-423E-9E7F-3B4A868AC7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patient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90A405C-E339-4EBF-97CD-F519D89C596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1452" b="11452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DFD5ED-4209-40A6-8C25-3750ED74E5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understand the emergency plan and know how to utilize it during an emergency.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always have an updated paper copy of the emergency plan in the home. 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5DB3C24-1D0D-428D-9560-EB085330615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0795" b="10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221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F2B6F-D112-1745-4323-ED357DAF4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" t="4630" r="53750" b="53889"/>
          <a:stretch/>
        </p:blipFill>
        <p:spPr>
          <a:xfrm>
            <a:off x="469899" y="317500"/>
            <a:ext cx="10707007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5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C3669-8BC4-8C47-441D-4ACD3D40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" t="4630" r="54271" b="53333"/>
          <a:stretch/>
        </p:blipFill>
        <p:spPr>
          <a:xfrm>
            <a:off x="469900" y="317500"/>
            <a:ext cx="10591800" cy="5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401</TotalTime>
  <Words>442</Words>
  <Application>Microsoft Office PowerPoint</Application>
  <PresentationFormat>Widescreen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Impact</vt:lpstr>
      <vt:lpstr>Main Event</vt:lpstr>
      <vt:lpstr>PowerPoint Presentation</vt:lpstr>
      <vt:lpstr>What is emergency preparedness?</vt:lpstr>
      <vt:lpstr>WHY?</vt:lpstr>
      <vt:lpstr>What are the office responsibilities?</vt:lpstr>
      <vt:lpstr>What is the clinicians responsibility? </vt:lpstr>
      <vt:lpstr>Keep this in mind… </vt:lpstr>
      <vt:lpstr>A quick recap…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Lipper</dc:creator>
  <cp:lastModifiedBy>Caitlin Lipper</cp:lastModifiedBy>
  <cp:revision>21</cp:revision>
  <cp:lastPrinted>2018-04-11T20:52:04Z</cp:lastPrinted>
  <dcterms:created xsi:type="dcterms:W3CDTF">2018-03-23T16:32:03Z</dcterms:created>
  <dcterms:modified xsi:type="dcterms:W3CDTF">2025-02-27T20:25:31Z</dcterms:modified>
</cp:coreProperties>
</file>